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2515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8495"/>
          </a:xfrm>
        </p:spPr>
        <p:txBody>
          <a:bodyPr>
            <a:normAutofit/>
          </a:bodyPr>
          <a:lstStyle/>
          <a:p>
            <a:pPr lvl="0"/>
            <a:r>
              <a:rPr lang="ru-RU" altLang="ru-RU" sz="1200" b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Арендал </a:t>
            </a:r>
            <a:r>
              <a:rPr lang="ru-RU" altLang="ru-RU" sz="1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2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Люн</a:t>
            </a:r>
            <a:r>
              <a:rPr lang="ru-RU" altLang="ru-RU" sz="1200" b="1" dirty="0" err="1" smtClean="0"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altLang="ru-RU" sz="12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гер-фьорд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064896" cy="5090120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14264"/>
              </p:ext>
            </p:extLst>
          </p:nvPr>
        </p:nvGraphicFramePr>
        <p:xfrm>
          <a:off x="611560" y="692696"/>
          <a:ext cx="7920880" cy="4268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  <a:gridCol w="4104456"/>
              </a:tblGrid>
              <a:tr h="41764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 Германии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Командовал высадкой командир 5-й флотилии миноносцев капитан 3 ранга Вольф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Хенне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державший свой брейд-вымпел, на миноносце «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Greif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Миноносец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Greif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ru-RU" sz="14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капитан-лейтенант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 Линкер) водоизмещение стандартное – 0,9 тыс. т., полное – 1,2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 длина –84,7 м, ширина – 8,3 м; осадка – 3,3 м; скорость – 32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узл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 энергетические установки — 2 паротурбинные установки и 3 паровых котла; мощность – 22,1 тыс.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л.с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 запас топлива – 321 т. нефти; дальность плавания – 1,8 тыс. миль; экипаж – 120 человек. Вооружение: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3х1 – 105-мм орудия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1х4 – 20-мм зенитный автомат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2х3 – 533-мм торпедных аппарата; 30 мин.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234-й самокатный эскадрон (около 150 человек), предназначенный для высадки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Арендале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СССР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-Плавбаза «ЯКОРЬ» Водоизмещение 310 т.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Размерения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32.0 х 6.0 х 3.5 м. ГЭУ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котломашинная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350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л.с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Скорость 9/7 узлов.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Рота особого назначения Балтийского флота (300 чел).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Норвегии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3-й дивизион норвежских миноносцев 2-го класса 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",  "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Grib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"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Ravn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водоизмещение 55/75 т; 36,2x4,5x1,9 м; 1 ПМУ, 2 ПК, 1000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л.с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23 уз., 13т угля. Эк. 18 чел.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2x1 — 37-мм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х 1 — 457-мм ТА. (В реальности затоплены экипажами 18.4.1940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Люнгер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-фьорде у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Арендаля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Миноносец 2-го класса типа "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Ravn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 тяжело поврежден герм, авиацией 17.4.1940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Люн­гер-фьорде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Арендаля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выбросился на берег и на следующий день взорван экипажем). 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0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Арендал и Люн­гер-фьорд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Арендал и Люн­гер-фьорд</dc:title>
  <dc:creator>User</dc:creator>
  <cp:lastModifiedBy>User</cp:lastModifiedBy>
  <cp:revision>1</cp:revision>
  <dcterms:created xsi:type="dcterms:W3CDTF">2020-08-09T19:19:13Z</dcterms:created>
  <dcterms:modified xsi:type="dcterms:W3CDTF">2020-08-09T19:29:33Z</dcterms:modified>
</cp:coreProperties>
</file>